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75" r:id="rId3"/>
    <p:sldId id="292" r:id="rId4"/>
    <p:sldId id="291" r:id="rId5"/>
    <p:sldId id="297" r:id="rId6"/>
    <p:sldId id="295" r:id="rId7"/>
    <p:sldId id="294" r:id="rId8"/>
    <p:sldId id="302" r:id="rId9"/>
    <p:sldId id="303" r:id="rId10"/>
    <p:sldId id="304" r:id="rId11"/>
    <p:sldId id="287" r:id="rId12"/>
    <p:sldId id="296" r:id="rId13"/>
    <p:sldId id="283" r:id="rId14"/>
    <p:sldId id="298" r:id="rId15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592" userDrawn="1">
          <p15:clr>
            <a:srgbClr val="A4A3A4"/>
          </p15:clr>
        </p15:guide>
        <p15:guide id="2" orient="horz" pos="38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6393B"/>
    <a:srgbClr val="363A3B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0902" autoAdjust="0"/>
  </p:normalViewPr>
  <p:slideViewPr>
    <p:cSldViewPr snapToGrid="0">
      <p:cViewPr varScale="1">
        <p:scale>
          <a:sx n="91" d="100"/>
          <a:sy n="91" d="100"/>
        </p:scale>
        <p:origin x="1350" y="90"/>
      </p:cViewPr>
      <p:guideLst>
        <p:guide pos="7592"/>
        <p:guide orient="horz" pos="38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448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/>
        <a:p>
          <a:pPr rtl="0"/>
          <a:endParaRPr lang="en-US"/>
        </a:p>
      </dgm:t>
    </dgm:pt>
    <dgm:pt modelId="{73D947E0-108F-4D20-A71E-3CF329F97212}">
      <dgm:prSet phldr="0" custT="1"/>
      <dgm:spPr>
        <a:solidFill>
          <a:schemeClr val="bg2">
            <a:lumMod val="10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Interface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AE813459-65AB-4FA9-B717-330DDA6DFA4E}" type="sib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30A490C8-22B4-4D68-875C-0F0DE2FF864D}">
      <dgm:prSet phldr="0" custT="1"/>
      <dgm:spPr>
        <a:solidFill>
          <a:schemeClr val="bg2">
            <a:lumMod val="25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Build a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interface.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pretty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with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a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user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45495DA8-8707-41E3-A12B-FA5766269C44}" type="sib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B1AFA1AF-0FF8-45B3-A6D0-0E255A2F637D}">
      <dgm:prSet phldr="0" custT="1"/>
      <dgm:spPr>
        <a:solidFill>
          <a:schemeClr val="accent1">
            <a:lumMod val="50000"/>
            <a:alpha val="5298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 err="1">
              <a:latin typeface="Avenir Next LT Pro" panose="020B0504020202020204" pitchFamily="34" charset="77"/>
            </a:rPr>
            <a:t>Code</a:t>
          </a:r>
          <a:endParaRPr lang="pt-BR" sz="1600" b="0" i="0" noProof="0" dirty="0">
            <a:latin typeface="Avenir Next LT Pro" panose="020B0504020202020204" pitchFamily="34" charset="77"/>
          </a:endParaRPr>
        </a:p>
      </dgm:t>
    </dgm:pt>
    <dgm:pt modelId="{10C68AF5-481C-45AA-A216-8BBBB04515B9}" type="par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88649F7A-400B-4056-965D-C9AC0B3AD942}" type="sib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50418D2B-9486-42DE-AFDD-1D31420040FF}">
      <dgm:prSet phldr="0" custT="1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Make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readable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efficient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.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Cleanup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endParaRPr lang="pt-BR" sz="1400" b="1" i="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gm:t>
    </dgm:pt>
    <dgm:pt modelId="{D5A17F6B-93F5-442B-938A-0F38C281BE88}" type="par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1D87A0A5-8024-4710-846B-D5BFAC785107}" type="sib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E9682B4F-0217-4B50-923E-C104AA24290F}">
      <dgm:prSet phldr="0" custT="1"/>
      <dgm:spPr>
        <a:solidFill>
          <a:schemeClr val="tx1">
            <a:lumMod val="75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 err="1">
              <a:latin typeface="Avenir Next LT Pro" panose="020B0504020202020204" pitchFamily="34" charset="77"/>
            </a:rPr>
            <a:t>Documentation</a:t>
          </a:r>
          <a:endParaRPr lang="pt-BR" sz="1600" b="0" i="0" noProof="0" dirty="0">
            <a:latin typeface="Avenir Next LT Pro" panose="020B0504020202020204" pitchFamily="34" charset="77"/>
          </a:endParaRPr>
        </a:p>
      </dgm:t>
    </dgm:pt>
    <dgm:pt modelId="{E0F6C4AF-9BBB-4698-91D7-F9AE3EACBD5D}" type="par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B8632E42-D7EB-4C31-877E-6F1B2801851A}" type="sib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0EC0C300-11E4-45CF-8418-973585107209}">
      <dgm:prSet phldr="0" custT="1"/>
      <dgm:spPr>
        <a:solidFill>
          <a:schemeClr val="tx1">
            <a:lumMod val="40000"/>
            <a:lumOff val="60000"/>
            <a:alpha val="44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Complete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documentation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. Do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esquemas do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modelo</a:t>
          </a:r>
          <a:endParaRPr lang="pt-BR" sz="1400" b="1" i="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gm:t>
    </dgm:pt>
    <dgm:pt modelId="{1E4DD98E-100E-46B7-B24A-408BBF69E9FA}" type="par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90FAB5D1-62B3-4FF6-A07D-EE607F529C32}" type="sib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3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3" custScaleY="146656" custLinFactNeighborX="-117" custLinFactNeighborY="29607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3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3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3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3" custScaleY="146837" custLinFactNeighborX="-860" custLinFactNeighborY="30454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765" y="747520"/>
          <a:ext cx="3302514" cy="990754"/>
        </a:xfrm>
        <a:prstGeom prst="rect">
          <a:avLst/>
        </a:prstGeom>
        <a:solidFill>
          <a:schemeClr val="bg2">
            <a:lumMod val="1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Interface</a:t>
          </a:r>
        </a:p>
      </dsp:txBody>
      <dsp:txXfrm>
        <a:off x="765" y="747520"/>
        <a:ext cx="3302514" cy="990754"/>
      </dsp:txXfrm>
    </dsp:sp>
    <dsp:sp modelId="{22359DD7-1BFB-4900-BAE6-6084F2F57988}">
      <dsp:nvSpPr>
        <dsp:cNvPr id="0" name=""/>
        <dsp:cNvSpPr/>
      </dsp:nvSpPr>
      <dsp:spPr>
        <a:xfrm>
          <a:off x="0" y="1859184"/>
          <a:ext cx="3302514" cy="2824037"/>
        </a:xfrm>
        <a:prstGeom prst="rect">
          <a:avLst/>
        </a:prstGeom>
        <a:solidFill>
          <a:schemeClr val="bg2">
            <a:lumMod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Build a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interface.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pretty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with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a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user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</a:t>
          </a:r>
        </a:p>
      </dsp:txBody>
      <dsp:txXfrm>
        <a:off x="0" y="1859184"/>
        <a:ext cx="3302514" cy="2824037"/>
      </dsp:txXfrm>
    </dsp:sp>
    <dsp:sp modelId="{C4F84DEA-2002-4D32-8E80-70EEE05E345A}">
      <dsp:nvSpPr>
        <dsp:cNvPr id="0" name=""/>
        <dsp:cNvSpPr/>
      </dsp:nvSpPr>
      <dsp:spPr>
        <a:xfrm>
          <a:off x="3411280" y="746649"/>
          <a:ext cx="3302514" cy="990754"/>
        </a:xfrm>
        <a:prstGeom prst="rect">
          <a:avLst/>
        </a:prstGeom>
        <a:solidFill>
          <a:schemeClr val="accent1">
            <a:lumMod val="50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 err="1">
              <a:latin typeface="Avenir Next LT Pro" panose="020B0504020202020204" pitchFamily="34" charset="77"/>
            </a:rPr>
            <a:t>Code</a:t>
          </a:r>
          <a:endParaRPr lang="pt-BR" sz="1600" b="0" i="0" kern="1200" noProof="0" dirty="0">
            <a:latin typeface="Avenir Next LT Pro" panose="020B0504020202020204" pitchFamily="34" charset="77"/>
          </a:endParaRPr>
        </a:p>
      </dsp:txBody>
      <dsp:txXfrm>
        <a:off x="3411280" y="746649"/>
        <a:ext cx="3302514" cy="990754"/>
      </dsp:txXfrm>
    </dsp:sp>
    <dsp:sp modelId="{4FEB85EB-D046-4CDB-8A62-BBCE260C4490}">
      <dsp:nvSpPr>
        <dsp:cNvPr id="0" name=""/>
        <dsp:cNvSpPr/>
      </dsp:nvSpPr>
      <dsp:spPr>
        <a:xfrm>
          <a:off x="3392026" y="1907503"/>
          <a:ext cx="3302514" cy="2827522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Make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readable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efficient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.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Cleanup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endParaRPr lang="pt-BR" sz="1400" b="1" i="0" kern="120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sp:txBody>
      <dsp:txXfrm>
        <a:off x="3392026" y="1907503"/>
        <a:ext cx="3302514" cy="2827522"/>
      </dsp:txXfrm>
    </dsp:sp>
    <dsp:sp modelId="{49B7F8FA-D256-41EF-9327-52A3551D9A60}">
      <dsp:nvSpPr>
        <dsp:cNvPr id="0" name=""/>
        <dsp:cNvSpPr/>
      </dsp:nvSpPr>
      <dsp:spPr>
        <a:xfrm>
          <a:off x="6821794" y="746649"/>
          <a:ext cx="3302514" cy="990754"/>
        </a:xfrm>
        <a:prstGeom prst="rect">
          <a:avLst/>
        </a:prstGeom>
        <a:solidFill>
          <a:schemeClr val="tx1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 err="1">
              <a:latin typeface="Avenir Next LT Pro" panose="020B0504020202020204" pitchFamily="34" charset="77"/>
            </a:rPr>
            <a:t>Documentation</a:t>
          </a:r>
          <a:endParaRPr lang="pt-BR" sz="1600" b="0" i="0" kern="1200" noProof="0" dirty="0">
            <a:latin typeface="Avenir Next LT Pro" panose="020B0504020202020204" pitchFamily="34" charset="77"/>
          </a:endParaRPr>
        </a:p>
      </dsp:txBody>
      <dsp:txXfrm>
        <a:off x="6821794" y="746649"/>
        <a:ext cx="3302514" cy="990754"/>
      </dsp:txXfrm>
    </dsp:sp>
    <dsp:sp modelId="{6B5FE59C-B471-448A-AA7A-B526DCC4D4CA}">
      <dsp:nvSpPr>
        <dsp:cNvPr id="0" name=""/>
        <dsp:cNvSpPr/>
      </dsp:nvSpPr>
      <dsp:spPr>
        <a:xfrm>
          <a:off x="6793393" y="1872880"/>
          <a:ext cx="3302514" cy="2827522"/>
        </a:xfrm>
        <a:prstGeom prst="rect">
          <a:avLst/>
        </a:prstGeom>
        <a:solidFill>
          <a:schemeClr val="tx1">
            <a:lumMod val="40000"/>
            <a:lumOff val="6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Complete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documentation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. Do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esquemas do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modelo</a:t>
          </a:r>
          <a:endParaRPr lang="pt-BR" sz="1400" b="1" i="0" kern="120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sp:txBody>
      <dsp:txXfrm>
        <a:off x="6793393" y="1872880"/>
        <a:ext cx="3302514" cy="2827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Lista Horizontal de Ações"/>
  <dgm:desc val="Usado para mostrar listas não sequenciais ou agrupadas de informações. Funciona bem com grandes quantidades de texto. Todo o texto tem o mesmo nível de ênfase, e a direção não está implícita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270B440-1644-4E57-824F-ADC8F2A20FEC}" type="datetime1">
              <a:rPr lang="pt-BR" smtClean="0"/>
              <a:t>10/11/2025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A4A50DD-8AE8-45DE-A9DF-1973EA779C1F}" type="datetime1">
              <a:rPr lang="pt-BR" noProof="0" smtClean="0"/>
              <a:t>10/11/2025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os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678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60528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297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37477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2018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277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95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5228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74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688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7088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657051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3477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0" name="Imagem 9" descr="Lacuna entre dois edifícios contra o céu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8" name="Espaço Reservado para Imagem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8" name="Espaço Reservado para Imagem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0" name="Espaço Reservado para Texto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9" name="Espaço Reservado para Imagem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3" name="Espaço Reservado para Texto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7" name="Espaço Reservado para Imagem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Espaço Reservado para Texto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2" name="Espaço Reservado para Texto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3" name="Espaço Reservado para Texto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2" name="Espaço Reservado para Texto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5" name="Espaço Reservado para Texto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7" name="Espaço Reservado para Imagem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3" name="Espaço Reservado para Texto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8" name="Espaço Reservado para Texto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Espaço Reservado para Texto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51" name="Espaço Reservado para Texto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5" name="Espaço Reservado para Texto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40" name="Espaço Reservado para Texto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20" name="Espaço Reservado para Texto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9" name="Espaço Reservado para Texto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6" name="Espaço Reservado para Imagem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Texto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4" name="Espaço Reservado para Conteúdo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5" name="Espaço Reservado para Imagem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Texto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ande cruzamento de pedestres com uma pessoa solitári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orma Livre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m 36" descr="Uma imagem contendo acessório&#10;&#10;Descrição gerada automa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v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Forma Livre 5" descr="Homem olhando para arranha-céu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2" name="Imagem 11" descr="Casa moderna com design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6" name="Espaço Reservado para Imagem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1" name="Espaço Reservado para Texto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spaço Reservado para Texto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9" name="Espaço Reservado para Texto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" name="Espaço Reservado para Rodapé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 para o Número do Slide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PI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Lucas augusto HARTMANN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884981"/>
            <a:ext cx="4428067" cy="1128519"/>
          </a:xfrm>
        </p:spPr>
        <p:txBody>
          <a:bodyPr rtlCol="0"/>
          <a:lstStyle/>
          <a:p>
            <a:pPr rtl="0"/>
            <a:r>
              <a:rPr lang="en-US" dirty="0" err="1">
                <a:solidFill>
                  <a:schemeClr val="bg1"/>
                </a:solidFill>
              </a:rPr>
              <a:t>Telas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10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Business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because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adapt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another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Freelancers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People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6635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>
            <a:extLst>
              <a:ext uri="{FF2B5EF4-FFF2-40B4-BE49-F238E27FC236}">
                <a16:creationId xmlns:a16="http://schemas.microsoft.com/office/drawing/2014/main" id="{01A60F75-2D58-4573-8861-3CFB1C602916}"/>
              </a:ext>
            </a:extLst>
          </p:cNvPr>
          <p:cNvSpPr/>
          <p:nvPr/>
        </p:nvSpPr>
        <p:spPr>
          <a:xfrm>
            <a:off x="5901266" y="884901"/>
            <a:ext cx="5774264" cy="54061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4BEAFC3-0F1B-47D5-A3EB-25834379F70D}"/>
              </a:ext>
            </a:extLst>
          </p:cNvPr>
          <p:cNvSpPr/>
          <p:nvPr/>
        </p:nvSpPr>
        <p:spPr>
          <a:xfrm>
            <a:off x="-5426" y="2096896"/>
            <a:ext cx="5198379" cy="47611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24C52069-C3A9-4E23-94B3-CE7FD5272935}"/>
              </a:ext>
            </a:extLst>
          </p:cNvPr>
          <p:cNvSpPr/>
          <p:nvPr/>
        </p:nvSpPr>
        <p:spPr>
          <a:xfrm>
            <a:off x="127000" y="2032000"/>
            <a:ext cx="5690956" cy="4504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84902"/>
            <a:ext cx="3250988" cy="602786"/>
          </a:xfrm>
        </p:spPr>
        <p:txBody>
          <a:bodyPr rtlCol="0"/>
          <a:lstStyle/>
          <a:p>
            <a:pPr rtl="0"/>
            <a:r>
              <a:rPr lang="pt-BR" sz="3600" dirty="0">
                <a:solidFill>
                  <a:schemeClr val="bg1"/>
                </a:solidFill>
              </a:rPr>
              <a:t>TIMELINE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11</a:t>
            </a:fld>
            <a:endParaRPr lang="pt-BR"/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25700499"/>
              </p:ext>
            </p:extLst>
          </p:nvPr>
        </p:nvGraphicFramePr>
        <p:xfrm>
          <a:off x="127000" y="2032000"/>
          <a:ext cx="5690956" cy="45042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4784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846172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Decided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subject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of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Integration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Project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DEC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Decided what would be the classes of my project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FEB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some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diagrams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to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plan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better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MAR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to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do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.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with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models classes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135916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APR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7" idx="0"/>
            <a:endCxn id="14" idx="4"/>
          </p:cNvCxnSpPr>
          <p:nvPr/>
        </p:nvCxnSpPr>
        <p:spPr>
          <a:xfrm>
            <a:off x="1627583" y="2421168"/>
            <a:ext cx="0" cy="3559057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2421168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39605" y="3306018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39605" y="4117696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498567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4" name="Oval 21">
            <a:extLst>
              <a:ext uri="{FF2B5EF4-FFF2-40B4-BE49-F238E27FC236}">
                <a16:creationId xmlns:a16="http://schemas.microsoft.com/office/drawing/2014/main" id="{00D9B296-3F96-402D-90D4-6B4638C23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577775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graphicFrame>
        <p:nvGraphicFramePr>
          <p:cNvPr id="18" name="Tabela 7">
            <a:extLst>
              <a:ext uri="{FF2B5EF4-FFF2-40B4-BE49-F238E27FC236}">
                <a16:creationId xmlns:a16="http://schemas.microsoft.com/office/drawing/2014/main" id="{3F5AB8E0-8A09-419F-B820-3CD785EDE5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146887"/>
              </p:ext>
            </p:extLst>
          </p:nvPr>
        </p:nvGraphicFramePr>
        <p:xfrm>
          <a:off x="5901262" y="884903"/>
          <a:ext cx="5774264" cy="548436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71788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902476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MAY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Did more diagrams and designs thinking about the interface of the software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JUL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Started doing the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0725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AUG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Designed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database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based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on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diagrams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that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I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before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SEP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doing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database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conecting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with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and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more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4422079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OCT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099439"/>
                  </a:ext>
                </a:extLst>
              </a:tr>
              <a:tr h="95132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Interface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b="0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cxnSp>
        <p:nvCxnSpPr>
          <p:cNvPr id="21" name="Conector Reto 12">
            <a:extLst>
              <a:ext uri="{FF2B5EF4-FFF2-40B4-BE49-F238E27FC236}">
                <a16:creationId xmlns:a16="http://schemas.microsoft.com/office/drawing/2014/main" id="{F4498852-CDED-46EF-AE04-E08D8A4DC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3" idx="4"/>
            <a:endCxn id="27" idx="0"/>
          </p:cNvCxnSpPr>
          <p:nvPr/>
        </p:nvCxnSpPr>
        <p:spPr>
          <a:xfrm>
            <a:off x="7415107" y="1356365"/>
            <a:ext cx="0" cy="4290659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Oval 16">
            <a:extLst>
              <a:ext uri="{FF2B5EF4-FFF2-40B4-BE49-F238E27FC236}">
                <a16:creationId xmlns:a16="http://schemas.microsoft.com/office/drawing/2014/main" id="{E54F9F73-9287-420C-8DAA-1A921C635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115389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4" name="Oval 18">
            <a:extLst>
              <a:ext uri="{FF2B5EF4-FFF2-40B4-BE49-F238E27FC236}">
                <a16:creationId xmlns:a16="http://schemas.microsoft.com/office/drawing/2014/main" id="{B494BF04-7D98-4B48-B275-53DD1D3C7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2336833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5" name="Oval 19">
            <a:extLst>
              <a:ext uri="{FF2B5EF4-FFF2-40B4-BE49-F238E27FC236}">
                <a16:creationId xmlns:a16="http://schemas.microsoft.com/office/drawing/2014/main" id="{10CCDE8A-EF76-42EF-AC49-A6EC6B952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3519771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3200C471-1160-4B30-99D0-EAF20B675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4702709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7" name="Oval 21">
            <a:extLst>
              <a:ext uri="{FF2B5EF4-FFF2-40B4-BE49-F238E27FC236}">
                <a16:creationId xmlns:a16="http://schemas.microsoft.com/office/drawing/2014/main" id="{F0265522-F9AE-452C-92C8-528A12F40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5647024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Resume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12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958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ço Reservado para Conteúdo 3" descr="Espaço Reservado para Linha do Tempo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78307070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57200"/>
            <a:ext cx="10122632" cy="1071155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Next </a:t>
            </a:r>
            <a:r>
              <a:rPr lang="pt-BR" dirty="0" err="1">
                <a:solidFill>
                  <a:schemeClr val="bg1"/>
                </a:solidFill>
              </a:rPr>
              <a:t>Steps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06ED9583-574A-4446-8F53-D05974237A02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>
            <a:alphaModFix amt="3000"/>
          </a:blip>
          <a:srcRect t="9936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14</a:t>
            </a:fld>
            <a:endParaRPr lang="pt-BR" dirty="0"/>
          </a:p>
        </p:txBody>
      </p:sp>
      <p:sp>
        <p:nvSpPr>
          <p:cNvPr id="12" name="Título 3">
            <a:extLst>
              <a:ext uri="{FF2B5EF4-FFF2-40B4-BE49-F238E27FC236}">
                <a16:creationId xmlns:a16="http://schemas.microsoft.com/office/drawing/2014/main" id="{37F2E31E-AF10-41F1-983A-DDDCB6602897}"/>
              </a:ext>
            </a:extLst>
          </p:cNvPr>
          <p:cNvSpPr txBox="1">
            <a:spLocks/>
          </p:cNvSpPr>
          <p:nvPr/>
        </p:nvSpPr>
        <p:spPr>
          <a:xfrm>
            <a:off x="3103420" y="905934"/>
            <a:ext cx="5985159" cy="159450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pt-BR" dirty="0" err="1">
                <a:solidFill>
                  <a:schemeClr val="bg1"/>
                </a:solidFill>
              </a:rPr>
              <a:t>Thank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you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3" name="Espaço Reservado para Texto 14">
            <a:extLst>
              <a:ext uri="{FF2B5EF4-FFF2-40B4-BE49-F238E27FC236}">
                <a16:creationId xmlns:a16="http://schemas.microsoft.com/office/drawing/2014/main" id="{E1E1ED47-02A2-4C55-99FC-DCC81F722016}"/>
              </a:ext>
            </a:extLst>
          </p:cNvPr>
          <p:cNvSpPr txBox="1">
            <a:spLocks/>
          </p:cNvSpPr>
          <p:nvPr/>
        </p:nvSpPr>
        <p:spPr>
          <a:xfrm>
            <a:off x="3991810" y="2499420"/>
            <a:ext cx="5444517" cy="1731890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Lucas Augusto Hartmann</a:t>
            </a:r>
          </a:p>
          <a:p>
            <a:r>
              <a:rPr lang="pt-BR" dirty="0" err="1">
                <a:solidFill>
                  <a:schemeClr val="bg1"/>
                </a:solidFill>
              </a:rPr>
              <a:t>Lucashartmann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 err="1">
                <a:solidFill>
                  <a:schemeClr val="bg1"/>
                </a:solidFill>
              </a:rPr>
              <a:t>Qrcode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linkedin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5D7F2EB-4705-45B8-A570-2597DDD7E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9356" y="3195717"/>
            <a:ext cx="618067" cy="61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82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555" y="638594"/>
            <a:ext cx="4834517" cy="643465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Sumario</a:t>
            </a:r>
          </a:p>
        </p:txBody>
      </p:sp>
      <p:pic>
        <p:nvPicPr>
          <p:cNvPr id="22" name="Espaço Reservado para Imagem 11" descr="Detalhe de arranha-céu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Espaço Reservado para Conteúdo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1554" y="1975027"/>
            <a:ext cx="4834517" cy="2774361"/>
          </a:xfrm>
        </p:spPr>
        <p:txBody>
          <a:bodyPr rtlCol="0"/>
          <a:lstStyle/>
          <a:p>
            <a:pPr rtl="0"/>
            <a:r>
              <a:rPr lang="pt-BR" sz="1200" dirty="0">
                <a:solidFill>
                  <a:schemeClr val="bg1"/>
                </a:solidFill>
              </a:rPr>
              <a:t>Introdução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Sobre o projeto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Porque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Publico alvo</a:t>
            </a:r>
          </a:p>
          <a:p>
            <a:r>
              <a:rPr lang="pt-BR" sz="1200" dirty="0">
                <a:solidFill>
                  <a:schemeClr val="bg1"/>
                </a:solidFill>
              </a:rPr>
              <a:t>objetivo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Linha do tempo</a:t>
            </a:r>
          </a:p>
          <a:p>
            <a:pPr rtl="0"/>
            <a:r>
              <a:rPr lang="pt-BR" sz="1200" dirty="0" err="1">
                <a:solidFill>
                  <a:schemeClr val="bg1"/>
                </a:solidFill>
              </a:rPr>
              <a:t>Conclusao</a:t>
            </a:r>
            <a:r>
              <a:rPr lang="pt-BR" sz="1200" dirty="0">
                <a:solidFill>
                  <a:schemeClr val="bg1"/>
                </a:solidFill>
              </a:rPr>
              <a:t>/resume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Próximos passos</a:t>
            </a: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884981"/>
            <a:ext cx="4538133" cy="1128519"/>
          </a:xfrm>
        </p:spPr>
        <p:txBody>
          <a:bodyPr rtlCol="0"/>
          <a:lstStyle/>
          <a:p>
            <a:pPr rtl="0"/>
            <a:r>
              <a:rPr lang="pt-BR" sz="3600" dirty="0" err="1">
                <a:solidFill>
                  <a:schemeClr val="bg1"/>
                </a:solidFill>
              </a:rPr>
              <a:t>Introducão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49064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Lucas Augusto Hartmann, 22 Years </a:t>
            </a:r>
            <a:r>
              <a:rPr lang="pt-BR" dirty="0" err="1">
                <a:solidFill>
                  <a:schemeClr val="bg1"/>
                </a:solidFill>
              </a:rPr>
              <a:t>Old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Enrolled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at</a:t>
            </a:r>
            <a:r>
              <a:rPr lang="pt-BR" dirty="0">
                <a:solidFill>
                  <a:schemeClr val="bg1"/>
                </a:solidFill>
              </a:rPr>
              <a:t> Senac, </a:t>
            </a:r>
            <a:r>
              <a:rPr lang="pt-BR" dirty="0" err="1">
                <a:solidFill>
                  <a:schemeClr val="bg1"/>
                </a:solidFill>
              </a:rPr>
              <a:t>studying</a:t>
            </a:r>
            <a:r>
              <a:rPr lang="pt-BR" dirty="0">
                <a:solidFill>
                  <a:schemeClr val="bg1"/>
                </a:solidFill>
              </a:rPr>
              <a:t> System </a:t>
            </a:r>
            <a:r>
              <a:rPr lang="pt-BR" dirty="0" err="1">
                <a:solidFill>
                  <a:schemeClr val="bg1"/>
                </a:solidFill>
              </a:rPr>
              <a:t>Development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Course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 </a:t>
            </a:r>
            <a:r>
              <a:rPr lang="pt-BR" dirty="0" err="1">
                <a:solidFill>
                  <a:schemeClr val="bg1"/>
                </a:solidFill>
              </a:rPr>
              <a:t>study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programming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since</a:t>
            </a:r>
            <a:r>
              <a:rPr lang="pt-BR" dirty="0">
                <a:solidFill>
                  <a:schemeClr val="bg1"/>
                </a:solidFill>
              </a:rPr>
              <a:t> 2020</a:t>
            </a:r>
          </a:p>
        </p:txBody>
      </p:sp>
    </p:spTree>
    <p:extLst>
      <p:ext uri="{BB962C8B-B14F-4D97-AF65-F5344CB8AC3E}">
        <p14:creationId xmlns:p14="http://schemas.microsoft.com/office/powerpoint/2010/main" val="2479393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4915"/>
            <a:ext cx="4529667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Sobre o projeto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4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System for a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/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Software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Read</a:t>
            </a:r>
            <a:r>
              <a:rPr lang="pt-BR" dirty="0">
                <a:solidFill>
                  <a:schemeClr val="bg1"/>
                </a:solidFill>
              </a:rPr>
              <a:t>, Update, Delete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Clients</a:t>
            </a:r>
            <a:r>
              <a:rPr lang="pt-BR" dirty="0">
                <a:solidFill>
                  <a:schemeClr val="bg1"/>
                </a:solidFill>
              </a:rPr>
              <a:t>,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like </a:t>
            </a:r>
            <a:r>
              <a:rPr lang="pt-BR" dirty="0" err="1">
                <a:solidFill>
                  <a:schemeClr val="bg1"/>
                </a:solidFill>
              </a:rPr>
              <a:t>Apartaments</a:t>
            </a:r>
            <a:r>
              <a:rPr lang="pt-BR" dirty="0">
                <a:solidFill>
                  <a:schemeClr val="bg1"/>
                </a:solidFill>
              </a:rPr>
              <a:t>, Stores, Lofts, </a:t>
            </a:r>
            <a:r>
              <a:rPr lang="pt-BR" dirty="0" err="1">
                <a:solidFill>
                  <a:schemeClr val="bg1"/>
                </a:solidFill>
              </a:rPr>
              <a:t>Houses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Deposits</a:t>
            </a:r>
            <a:r>
              <a:rPr lang="pt-BR" dirty="0">
                <a:solidFill>
                  <a:schemeClr val="bg1"/>
                </a:solidFill>
              </a:rPr>
              <a:t>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Info </a:t>
            </a:r>
            <a:r>
              <a:rPr lang="pt-BR" dirty="0" err="1">
                <a:solidFill>
                  <a:schemeClr val="bg1"/>
                </a:solidFill>
              </a:rPr>
              <a:t>about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Businness</a:t>
            </a:r>
            <a:r>
              <a:rPr lang="pt-BR" dirty="0">
                <a:solidFill>
                  <a:schemeClr val="bg1"/>
                </a:solidFill>
              </a:rPr>
              <a:t>: 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much</a:t>
            </a:r>
            <a:r>
              <a:rPr lang="pt-BR" dirty="0">
                <a:solidFill>
                  <a:schemeClr val="bg1"/>
                </a:solidFill>
              </a:rPr>
              <a:t> Money </a:t>
            </a:r>
            <a:r>
              <a:rPr lang="pt-BR" dirty="0" err="1">
                <a:solidFill>
                  <a:schemeClr val="bg1"/>
                </a:solidFill>
              </a:rPr>
              <a:t>did</a:t>
            </a:r>
            <a:r>
              <a:rPr lang="pt-BR" dirty="0">
                <a:solidFill>
                  <a:schemeClr val="bg1"/>
                </a:solidFill>
              </a:rPr>
              <a:t> make </a:t>
            </a:r>
            <a:r>
              <a:rPr lang="pt-BR" dirty="0" err="1">
                <a:solidFill>
                  <a:schemeClr val="bg1"/>
                </a:solidFill>
              </a:rPr>
              <a:t>this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month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this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year</a:t>
            </a:r>
            <a:r>
              <a:rPr lang="pt-BR" dirty="0">
                <a:solidFill>
                  <a:schemeClr val="bg1"/>
                </a:solidFill>
              </a:rPr>
              <a:t>...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clients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workers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7976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33" y="884981"/>
            <a:ext cx="4097867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Por que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5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Software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I use for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work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flaws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Relatives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are freelance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owns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Product</a:t>
            </a:r>
            <a:r>
              <a:rPr lang="pt-BR" dirty="0">
                <a:solidFill>
                  <a:schemeClr val="bg1"/>
                </a:solidFill>
              </a:rPr>
              <a:t>: </a:t>
            </a:r>
            <a:r>
              <a:rPr lang="pt-BR" dirty="0" err="1">
                <a:solidFill>
                  <a:schemeClr val="bg1"/>
                </a:solidFill>
              </a:rPr>
              <a:t>consultat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clientes, </a:t>
            </a:r>
            <a:r>
              <a:rPr lang="pt-BR" dirty="0" err="1">
                <a:solidFill>
                  <a:schemeClr val="bg1"/>
                </a:solidFill>
              </a:rPr>
              <a:t>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wants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know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about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4987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4" y="884981"/>
            <a:ext cx="3911600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objetivo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Gain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experience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Use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experience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Try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build a </a:t>
            </a:r>
            <a:r>
              <a:rPr lang="pt-BR" dirty="0" err="1">
                <a:solidFill>
                  <a:schemeClr val="bg1"/>
                </a:solidFill>
              </a:rPr>
              <a:t>better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work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with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least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software, </a:t>
            </a:r>
            <a:r>
              <a:rPr lang="pt-BR" dirty="0" err="1">
                <a:solidFill>
                  <a:schemeClr val="bg1"/>
                </a:solidFill>
              </a:rPr>
              <a:t>with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design </a:t>
            </a:r>
            <a:r>
              <a:rPr lang="pt-BR" dirty="0" err="1">
                <a:solidFill>
                  <a:schemeClr val="bg1"/>
                </a:solidFill>
              </a:rPr>
              <a:t>choices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Build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best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yet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Impress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companies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26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884981"/>
            <a:ext cx="4428067" cy="1128519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Publico alvo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Business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because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adapt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another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Freelancers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People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76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884981"/>
            <a:ext cx="4428067" cy="1128519"/>
          </a:xfrm>
        </p:spPr>
        <p:txBody>
          <a:bodyPr rtlCol="0"/>
          <a:lstStyle/>
          <a:p>
            <a:pPr rtl="0"/>
            <a:r>
              <a:rPr lang="en-US" dirty="0" err="1">
                <a:solidFill>
                  <a:schemeClr val="bg1"/>
                </a:solidFill>
              </a:rPr>
              <a:t>Tecnologias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dirty="0" err="1">
                <a:solidFill>
                  <a:schemeClr val="bg1"/>
                </a:solidFill>
              </a:rPr>
              <a:t>usadas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8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Business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because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adapt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another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Freelancers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People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5645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884981"/>
            <a:ext cx="4428067" cy="1128519"/>
          </a:xfrm>
        </p:spPr>
        <p:txBody>
          <a:bodyPr rtlCol="0"/>
          <a:lstStyle/>
          <a:p>
            <a:pPr rtl="0"/>
            <a:r>
              <a:rPr lang="en-US" dirty="0" err="1">
                <a:solidFill>
                  <a:schemeClr val="bg1"/>
                </a:solidFill>
              </a:rPr>
              <a:t>Diagramas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9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Business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because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adapt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another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Freelancers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People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73188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460_TF34357351_Win32" id="{793D9212-712F-45AD-BCB7-B8FD50924AE3}" vid="{BB4FE3B9-3E76-4238-84D6-794C8F555BD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modernista escura</Template>
  <TotalTime>141</TotalTime>
  <Words>468</Words>
  <Application>Microsoft Office PowerPoint</Application>
  <PresentationFormat>Widescreen</PresentationFormat>
  <Paragraphs>134</Paragraphs>
  <Slides>14</Slides>
  <Notes>14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Arial Black</vt:lpstr>
      <vt:lpstr>Avenir Next LT Pro</vt:lpstr>
      <vt:lpstr>Calibri</vt:lpstr>
      <vt:lpstr>Tema do Office</vt:lpstr>
      <vt:lpstr>PI</vt:lpstr>
      <vt:lpstr>Sumario</vt:lpstr>
      <vt:lpstr>Introducão</vt:lpstr>
      <vt:lpstr>Sobre o projeto</vt:lpstr>
      <vt:lpstr>Por que</vt:lpstr>
      <vt:lpstr>objetivo</vt:lpstr>
      <vt:lpstr>Publico alvo</vt:lpstr>
      <vt:lpstr>Tecnologias usadas</vt:lpstr>
      <vt:lpstr>Diagramas</vt:lpstr>
      <vt:lpstr>Telas</vt:lpstr>
      <vt:lpstr>TIMELINE</vt:lpstr>
      <vt:lpstr>Resume</vt:lpstr>
      <vt:lpstr>Next Steps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Project</dc:title>
  <dc:creator>LUCAS AUGUSTO HARTMANN</dc:creator>
  <cp:lastModifiedBy>LUCAS AUGUSTO HARTMANN</cp:lastModifiedBy>
  <cp:revision>15</cp:revision>
  <dcterms:created xsi:type="dcterms:W3CDTF">2025-11-04T13:02:39Z</dcterms:created>
  <dcterms:modified xsi:type="dcterms:W3CDTF">2025-11-10T15:00:53Z</dcterms:modified>
</cp:coreProperties>
</file>